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русскому языку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19 ноября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3" y="1412767"/>
          <a:ext cx="8280916" cy="4731157"/>
        </p:xfrm>
        <a:graphic>
          <a:graphicData uri="http://schemas.openxmlformats.org/drawingml/2006/table">
            <a:tbl>
              <a:tblPr/>
              <a:tblGrid>
                <a:gridCol w="724345"/>
                <a:gridCol w="2550297"/>
                <a:gridCol w="875249"/>
                <a:gridCol w="871476"/>
                <a:gridCol w="724345"/>
                <a:gridCol w="1023037"/>
                <a:gridCol w="1512167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</a:t>
                      </a:r>
                      <a:r>
                        <a:rPr lang="ru-RU" sz="20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% выполнения задания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26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40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 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71.4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32.2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41.4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 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21.1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73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 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124744"/>
          <a:ext cx="8568952" cy="3624628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69.2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  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 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latin typeface="Calibri" pitchFamily="34" charset="0"/>
                          <a:cs typeface="Times New Roman" pitchFamily="18" charset="0"/>
                        </a:rPr>
                        <a:t>100 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alibri" pitchFamily="34" charset="0"/>
                          <a:cs typeface="Times New Roman" pitchFamily="18" charset="0"/>
                        </a:rPr>
                        <a:t>  -</a:t>
                      </a:r>
                      <a:endParaRPr lang="ru-RU" dirty="0"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3652</TotalTime>
  <Words>214</Words>
  <Application>Microsoft Office PowerPoint</Application>
  <PresentationFormat>Экран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русскому языку в 11-х классах Плавского района 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308</cp:revision>
  <dcterms:created xsi:type="dcterms:W3CDTF">2013-01-09T08:17:17Z</dcterms:created>
  <dcterms:modified xsi:type="dcterms:W3CDTF">2016-01-26T05:29:30Z</dcterms:modified>
</cp:coreProperties>
</file>